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930466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6482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797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716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48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11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7780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36675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1365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0941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7069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16E60B-C6D0-43AA-AA41-B29439C2C4CE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8D413-F523-4055-A91B-6D76B4EDCC2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383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87" y="404664"/>
            <a:ext cx="4557490" cy="5616624"/>
          </a:xfrm>
          <a:prstGeom prst="rect">
            <a:avLst/>
          </a:prstGeom>
        </p:spPr>
      </p:pic>
      <p:graphicFrame>
        <p:nvGraphicFramePr>
          <p:cNvPr id="6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4425140"/>
              </p:ext>
            </p:extLst>
          </p:nvPr>
        </p:nvGraphicFramePr>
        <p:xfrm>
          <a:off x="4716016" y="404664"/>
          <a:ext cx="4268631" cy="5616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2877"/>
                <a:gridCol w="1422877"/>
                <a:gridCol w="1422877"/>
              </a:tblGrid>
              <a:tr h="1368152">
                <a:tc>
                  <a:txBody>
                    <a:bodyPr/>
                    <a:lstStyle/>
                    <a:p>
                      <a:r>
                        <a:rPr lang="es-ES" dirty="0" smtClean="0"/>
                        <a:t>Previsión de ventas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Porcentaje</a:t>
                      </a:r>
                      <a:r>
                        <a:rPr lang="es-ES" baseline="0" dirty="0" smtClean="0"/>
                        <a:t> de ingreso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Porcentaje</a:t>
                      </a:r>
                      <a:r>
                        <a:rPr lang="es-ES" baseline="0" dirty="0" smtClean="0"/>
                        <a:t> de coste</a:t>
                      </a:r>
                      <a:endParaRPr lang="es-ES" dirty="0"/>
                    </a:p>
                  </a:txBody>
                  <a:tcPr/>
                </a:tc>
              </a:tr>
              <a:tr h="1224136">
                <a:tc>
                  <a:txBody>
                    <a:bodyPr/>
                    <a:lstStyle/>
                    <a:p>
                      <a:r>
                        <a:rPr lang="es-ES" dirty="0" smtClean="0"/>
                        <a:t>800.000 €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120.000 €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680.000 €</a:t>
                      </a:r>
                      <a:endParaRPr lang="es-ES" dirty="0"/>
                    </a:p>
                  </a:txBody>
                  <a:tcPr/>
                </a:tc>
              </a:tr>
              <a:tr h="1656184">
                <a:tc>
                  <a:txBody>
                    <a:bodyPr/>
                    <a:lstStyle/>
                    <a:p>
                      <a:r>
                        <a:rPr lang="es-ES" dirty="0" smtClean="0"/>
                        <a:t>360.000 €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72.000 €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288.000 €</a:t>
                      </a:r>
                      <a:endParaRPr lang="es-ES" dirty="0"/>
                    </a:p>
                  </a:txBody>
                  <a:tcPr/>
                </a:tc>
              </a:tr>
              <a:tr h="1368152">
                <a:tc>
                  <a:txBody>
                    <a:bodyPr/>
                    <a:lstStyle/>
                    <a:p>
                      <a:r>
                        <a:rPr lang="es-ES" dirty="0" smtClean="0"/>
                        <a:t>327.500 €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98.250 €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229.250</a:t>
                      </a:r>
                      <a:r>
                        <a:rPr lang="es-ES" baseline="0" dirty="0" smtClean="0"/>
                        <a:t> €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605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27</Words>
  <Application>Microsoft Office PowerPoint</Application>
  <PresentationFormat>Presentación en pantalla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floresbalsei</dc:creator>
  <cp:lastModifiedBy>floresbalsei</cp:lastModifiedBy>
  <cp:revision>1</cp:revision>
  <dcterms:created xsi:type="dcterms:W3CDTF">2017-03-08T23:56:40Z</dcterms:created>
  <dcterms:modified xsi:type="dcterms:W3CDTF">2017-03-09T00:06:46Z</dcterms:modified>
</cp:coreProperties>
</file>